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4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8" r:id="rId12"/>
    <p:sldId id="279" r:id="rId13"/>
    <p:sldId id="281" r:id="rId14"/>
    <p:sldId id="280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64" r:id="rId31"/>
    <p:sldId id="265" r:id="rId32"/>
    <p:sldId id="266" r:id="rId33"/>
    <p:sldId id="267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5" r:id="rId42"/>
    <p:sldId id="276" r:id="rId43"/>
    <p:sldId id="277" r:id="rId44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ko-KR" altLang="ko-KR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endParaRPr lang="en-NZ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endParaRPr lang="en-NZ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endParaRPr lang="en-NZ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fld id="{11BF2294-BD23-436F-94AA-4774EC0D1EC9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637358-F89D-4AD1-AE8E-034F81A0E8BE}" type="slidenum">
              <a:rPr lang="en-NZ"/>
              <a:pPr/>
              <a:t>1</a:t>
            </a:fld>
            <a:endParaRPr lang="en-NZ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8BB2BB-344B-4D92-9A92-3FC81C19C9CC}" type="slidenum">
              <a:rPr lang="en-NZ"/>
              <a:pPr/>
              <a:t>28</a:t>
            </a:fld>
            <a:endParaRPr lang="en-NZ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4A632C-5D7D-4EB3-AA66-DB2D9123B441}" type="slidenum">
              <a:rPr lang="en-NZ"/>
              <a:pPr/>
              <a:t>29</a:t>
            </a:fld>
            <a:endParaRPr lang="en-NZ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ED93F5-912C-4BAD-AB85-4B54B82F6E74}" type="slidenum">
              <a:rPr lang="en-NZ"/>
              <a:pPr/>
              <a:t>2</a:t>
            </a:fld>
            <a:endParaRPr lang="en-NZ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EEE432-22EC-45F0-A9F2-F3AAE0A178E5}" type="slidenum">
              <a:rPr lang="en-NZ"/>
              <a:pPr/>
              <a:t>30</a:t>
            </a:fld>
            <a:endParaRPr lang="en-NZ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2DB37E-3C1A-42B6-A767-8010763EEEE2}" type="slidenum">
              <a:rPr lang="en-NZ"/>
              <a:pPr/>
              <a:t>31</a:t>
            </a:fld>
            <a:endParaRPr lang="en-NZ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07225D-AB23-4440-95CC-2FF7972903A0}" type="slidenum">
              <a:rPr lang="en-NZ"/>
              <a:pPr/>
              <a:t>32</a:t>
            </a:fld>
            <a:endParaRPr lang="en-NZ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790305-2B93-421F-84DC-914C486D6693}" type="slidenum">
              <a:rPr lang="en-NZ"/>
              <a:pPr/>
              <a:t>33</a:t>
            </a:fld>
            <a:endParaRPr lang="en-NZ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30BB8E-B86B-465F-A93C-D8B2475DEC0C}" type="slidenum">
              <a:rPr lang="en-NZ"/>
              <a:pPr/>
              <a:t>34</a:t>
            </a:fld>
            <a:endParaRPr lang="en-NZ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526C38-C3C5-42E7-AE47-AE6FBAA6AF62}" type="slidenum">
              <a:rPr lang="en-NZ"/>
              <a:pPr/>
              <a:t>35</a:t>
            </a:fld>
            <a:endParaRPr lang="en-NZ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5D5AE6-2443-46DB-8826-931B3814DA3A}" type="slidenum">
              <a:rPr lang="en-NZ"/>
              <a:pPr/>
              <a:t>36</a:t>
            </a:fld>
            <a:endParaRPr lang="en-NZ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7BC69C-C95D-4F09-99DB-40AAF8968928}" type="slidenum">
              <a:rPr lang="en-NZ"/>
              <a:pPr/>
              <a:t>37</a:t>
            </a:fld>
            <a:endParaRPr lang="en-NZ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DE33DC-B0EB-4ED2-B0B1-F956943ACEAB}" type="slidenum">
              <a:rPr lang="en-NZ"/>
              <a:pPr/>
              <a:t>38</a:t>
            </a:fld>
            <a:endParaRPr lang="en-NZ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770252-9E2A-4F7A-8528-44319FD068EC}" type="slidenum">
              <a:rPr lang="en-NZ"/>
              <a:pPr/>
              <a:t>39</a:t>
            </a:fld>
            <a:endParaRPr lang="en-NZ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FA1993-A25F-4F6B-84BC-1FD8A5666C6A}" type="slidenum">
              <a:rPr lang="en-NZ"/>
              <a:pPr/>
              <a:t>3</a:t>
            </a:fld>
            <a:endParaRPr lang="en-NZ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9850DD-D728-41C5-9203-71DA0C6A52D2}" type="slidenum">
              <a:rPr lang="en-NZ"/>
              <a:pPr/>
              <a:t>40</a:t>
            </a:fld>
            <a:endParaRPr lang="en-NZ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121747-7206-436F-B134-C0D5CBFB0B02}" type="slidenum">
              <a:rPr lang="en-NZ"/>
              <a:pPr/>
              <a:t>41</a:t>
            </a:fld>
            <a:endParaRPr lang="en-NZ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0EEF9E-340F-45B5-A911-9BF59914DFB9}" type="slidenum">
              <a:rPr lang="en-NZ"/>
              <a:pPr/>
              <a:t>4</a:t>
            </a:fld>
            <a:endParaRPr lang="en-NZ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810070-3DCD-4434-86FC-85143F6B3F01}" type="slidenum">
              <a:rPr lang="en-NZ"/>
              <a:pPr/>
              <a:t>5</a:t>
            </a:fld>
            <a:endParaRPr lang="en-NZ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B60A24-1F15-4794-BB90-EE6E25B70682}" type="slidenum">
              <a:rPr lang="en-NZ"/>
              <a:pPr/>
              <a:t>6</a:t>
            </a:fld>
            <a:endParaRPr lang="en-NZ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DC42E6-E68C-475C-A98F-7891EF1CB306}" type="slidenum">
              <a:rPr lang="en-NZ"/>
              <a:pPr/>
              <a:t>7</a:t>
            </a:fld>
            <a:endParaRPr lang="en-NZ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DDB1B2-361A-4CBE-9D8C-D7E4130E2A79}" type="slidenum">
              <a:rPr lang="en-NZ"/>
              <a:pPr/>
              <a:t>8</a:t>
            </a:fld>
            <a:endParaRPr lang="en-NZ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A9119-869E-4012-874D-A123A33A9BCA}" type="slidenum">
              <a:rPr lang="en-US" altLang="ko-KR" smtClean="0">
                <a:latin typeface="Arial" charset="0"/>
                <a:ea typeface="굴림" charset="-127"/>
              </a:rPr>
              <a:pPr/>
              <a:t>10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outline text format</a:t>
            </a:r>
          </a:p>
          <a:p>
            <a:pPr lvl="1"/>
            <a:r>
              <a:rPr lang="en-GB" altLang="ko-KR" smtClean="0"/>
              <a:t>Second Outline Level</a:t>
            </a:r>
          </a:p>
          <a:p>
            <a:pPr lvl="2"/>
            <a:r>
              <a:rPr lang="en-GB" altLang="ko-KR" smtClean="0"/>
              <a:t>Third Outline Level</a:t>
            </a:r>
          </a:p>
          <a:p>
            <a:pPr lvl="3"/>
            <a:r>
              <a:rPr lang="en-GB" altLang="ko-KR" smtClean="0"/>
              <a:t>Fourth Outline Level</a:t>
            </a:r>
          </a:p>
          <a:p>
            <a:pPr lvl="4"/>
            <a:r>
              <a:rPr lang="en-GB" altLang="ko-KR" smtClean="0"/>
              <a:t>Fifth Outline Level</a:t>
            </a:r>
          </a:p>
          <a:p>
            <a:pPr lvl="4"/>
            <a:r>
              <a:rPr lang="en-GB" altLang="ko-KR" smtClean="0"/>
              <a:t>Sixth Outline Level</a:t>
            </a:r>
          </a:p>
          <a:p>
            <a:pPr lvl="4"/>
            <a:r>
              <a:rPr lang="en-GB" altLang="ko-KR" smtClean="0"/>
              <a:t>Seventh Outline Level</a:t>
            </a:r>
          </a:p>
          <a:p>
            <a:pPr lvl="4"/>
            <a:r>
              <a:rPr lang="en-GB" altLang="ko-KR" smtClean="0"/>
              <a:t>Eighth Outline Level</a:t>
            </a:r>
          </a:p>
          <a:p>
            <a:pPr lvl="4"/>
            <a:r>
              <a:rPr lang="en-GB" altLang="ko-KR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outline text format</a:t>
            </a:r>
          </a:p>
          <a:p>
            <a:pPr lvl="1"/>
            <a:r>
              <a:rPr lang="en-GB" altLang="ko-KR" smtClean="0"/>
              <a:t>Second Outline Level</a:t>
            </a:r>
          </a:p>
          <a:p>
            <a:pPr lvl="2"/>
            <a:r>
              <a:rPr lang="en-GB" altLang="ko-KR" smtClean="0"/>
              <a:t>Third Outline Level</a:t>
            </a:r>
          </a:p>
          <a:p>
            <a:pPr lvl="3"/>
            <a:r>
              <a:rPr lang="en-GB" altLang="ko-KR" smtClean="0"/>
              <a:t>Fourth Outline Level</a:t>
            </a:r>
          </a:p>
          <a:p>
            <a:pPr lvl="4"/>
            <a:r>
              <a:rPr lang="en-GB" altLang="ko-KR" smtClean="0"/>
              <a:t>Fifth Outline Level</a:t>
            </a:r>
          </a:p>
          <a:p>
            <a:pPr lvl="4"/>
            <a:r>
              <a:rPr lang="en-GB" altLang="ko-KR" smtClean="0"/>
              <a:t>Sixth Outline Level</a:t>
            </a:r>
          </a:p>
          <a:p>
            <a:pPr lvl="4"/>
            <a:r>
              <a:rPr lang="en-GB" altLang="ko-KR" smtClean="0"/>
              <a:t>Seventh Outline Level</a:t>
            </a:r>
          </a:p>
          <a:p>
            <a:pPr lvl="4"/>
            <a:r>
              <a:rPr lang="en-GB" altLang="ko-KR" smtClean="0"/>
              <a:t>Eighth Outline Level</a:t>
            </a:r>
          </a:p>
          <a:p>
            <a:pPr lvl="4"/>
            <a:r>
              <a:rPr lang="en-GB" altLang="ko-KR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the outline text format</a:t>
            </a:r>
          </a:p>
          <a:p>
            <a:pPr lvl="1"/>
            <a:r>
              <a:rPr lang="en-GB" altLang="ko-KR" smtClean="0"/>
              <a:t>Second Outline Level</a:t>
            </a:r>
          </a:p>
          <a:p>
            <a:pPr lvl="2"/>
            <a:r>
              <a:rPr lang="en-GB" altLang="ko-KR" smtClean="0"/>
              <a:t>Third Outline Level</a:t>
            </a:r>
          </a:p>
          <a:p>
            <a:pPr lvl="3"/>
            <a:r>
              <a:rPr lang="en-GB" altLang="ko-KR" smtClean="0"/>
              <a:t>Fourth Outline Level</a:t>
            </a:r>
          </a:p>
          <a:p>
            <a:pPr lvl="4"/>
            <a:r>
              <a:rPr lang="en-GB" altLang="ko-KR" smtClean="0"/>
              <a:t>Fifth Outline Level</a:t>
            </a:r>
          </a:p>
          <a:p>
            <a:pPr lvl="4"/>
            <a:r>
              <a:rPr lang="en-GB" altLang="ko-KR" smtClean="0"/>
              <a:t>Sixth Outline Level</a:t>
            </a:r>
          </a:p>
          <a:p>
            <a:pPr lvl="4"/>
            <a:r>
              <a:rPr lang="en-GB" altLang="ko-KR" smtClean="0"/>
              <a:t>Seventh Outline Level</a:t>
            </a:r>
          </a:p>
          <a:p>
            <a:pPr lvl="4"/>
            <a:r>
              <a:rPr lang="en-GB" altLang="ko-KR" smtClean="0"/>
              <a:t>Eighth Outline Level</a:t>
            </a:r>
          </a:p>
          <a:p>
            <a:pPr lvl="4"/>
            <a:r>
              <a:rPr lang="en-GB" altLang="ko-KR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NZ" sz="96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At the market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371600" y="3886200"/>
            <a:ext cx="6399213" cy="175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NZ" sz="5400">
                <a:solidFill>
                  <a:srgbClr val="8B8B8B"/>
                </a:solidFill>
                <a:latin typeface="맑은 고딕" charset="0"/>
                <a:ea typeface="Microsoft YaHei" charset="0"/>
                <a:cs typeface="Microsoft YaHei" charset="0"/>
              </a:rPr>
              <a:t>Products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163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what</a:t>
            </a:r>
            <a:r>
              <a:rPr lang="ko-KR" altLang="en-US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food it is.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99592" y="5877272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214554"/>
            <a:ext cx="2855913" cy="2770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1700213"/>
            <a:ext cx="2590800" cy="3894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928802"/>
            <a:ext cx="4284662" cy="310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85992"/>
            <a:ext cx="3575050" cy="267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14554"/>
            <a:ext cx="3992562" cy="2468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Fruit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060575"/>
            <a:ext cx="2093913" cy="314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836613"/>
            <a:ext cx="3614738" cy="272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1700213"/>
            <a:ext cx="2590800" cy="3894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425" y="3932238"/>
            <a:ext cx="2625725" cy="2516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03238" y="5543550"/>
            <a:ext cx="2014537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Apple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600450" y="5688013"/>
            <a:ext cx="1871663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Pineapple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6551613" y="3240088"/>
            <a:ext cx="2303462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Banana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5940425" y="6450013"/>
            <a:ext cx="291465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Orange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43116"/>
            <a:ext cx="2855912" cy="266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857232"/>
            <a:ext cx="2084388" cy="543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071678"/>
            <a:ext cx="4095771" cy="34131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071678"/>
            <a:ext cx="3141668" cy="3986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8700">
                <a:solidFill>
                  <a:srgbClr val="000000"/>
                </a:solidFill>
                <a:latin typeface="맑은 고딕" charset="0"/>
                <a:ea typeface="굴림" charset="-127"/>
              </a:rPr>
              <a:t>Game time!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2276475"/>
            <a:ext cx="4146550" cy="3935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Guess the Product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655763" y="1655763"/>
            <a:ext cx="5902325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NZ" sz="2400" b="1" u="sng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20 Questions</a:t>
            </a:r>
            <a:endParaRPr lang="en-NZ" sz="2400" b="1" u="sng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NZ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NZ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You may only ask </a:t>
            </a:r>
            <a:r>
              <a:rPr lang="en-NZ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20 Yes/No </a:t>
            </a:r>
            <a:r>
              <a:rPr lang="en-NZ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questions.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NZ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NZ" sz="2400" u="sng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For example</a:t>
            </a:r>
            <a:r>
              <a:rPr lang="en-NZ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:</a:t>
            </a:r>
            <a:endParaRPr lang="en-NZ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a fruit?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a vegetable?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a snack?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green?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big?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 I a circle?</a:t>
            </a:r>
            <a:endParaRPr lang="en-NZ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NZ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Vegetables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49275"/>
            <a:ext cx="2022475" cy="3392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1268413"/>
            <a:ext cx="2555875" cy="2586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060575"/>
            <a:ext cx="2390775" cy="1992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3905250"/>
            <a:ext cx="2887663" cy="295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4365625"/>
            <a:ext cx="3067050" cy="230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60363" y="3816350"/>
            <a:ext cx="2303462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Pepper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032250" y="4248150"/>
            <a:ext cx="1798638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Carrot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464050" y="6264275"/>
            <a:ext cx="21590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Onion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679825" y="5327650"/>
            <a:ext cx="143192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Sprouts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975350" y="3240088"/>
            <a:ext cx="1366838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Brocolli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Carrots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9363" y="1728788"/>
            <a:ext cx="3527425" cy="4030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Chocolate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7925" y="1944688"/>
            <a:ext cx="4284663" cy="310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Onion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1788" y="2087563"/>
            <a:ext cx="2887662" cy="2951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Potato Chips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7925" y="1655763"/>
            <a:ext cx="3913188" cy="4570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Ice cream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016125"/>
            <a:ext cx="3851275" cy="4402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Bread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4688" y="2160588"/>
            <a:ext cx="6154737" cy="294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Pineapple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1700213"/>
            <a:ext cx="2590800" cy="3894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Candy/Lollies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3838" y="1728788"/>
            <a:ext cx="3427412" cy="3427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" y="306388"/>
            <a:ext cx="8228013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Strawberry Milk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9363" y="1350963"/>
            <a:ext cx="4211637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000">
                <a:solidFill>
                  <a:srgbClr val="000000"/>
                </a:solidFill>
                <a:ea typeface="Microsoft YaHei" charset="0"/>
                <a:cs typeface="Microsoft YaHei" charset="0"/>
              </a:rPr>
              <a:t>Pepper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4813" y="2078038"/>
            <a:ext cx="2886075" cy="360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Confectionery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628775"/>
            <a:ext cx="3427412" cy="3427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8763" y="1700213"/>
            <a:ext cx="4284662" cy="310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20725" y="5472113"/>
            <a:ext cx="2303463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Candy/Lollies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824413" y="5400675"/>
            <a:ext cx="28067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Chocolate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8700">
                <a:solidFill>
                  <a:srgbClr val="000000"/>
                </a:solidFill>
                <a:latin typeface="맑은 고딕" charset="0"/>
                <a:ea typeface="굴림" charset="-127"/>
              </a:rPr>
              <a:t>Game time!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2276475"/>
            <a:ext cx="4146550" cy="3935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84188" y="2879725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800" dirty="0">
                <a:solidFill>
                  <a:srgbClr val="000000"/>
                </a:solidFill>
                <a:latin typeface="맑은 고딕" charset="0"/>
                <a:ea typeface="굴림" charset="-127"/>
              </a:rPr>
              <a:t>Yesterday I went shopping and I bought</a:t>
            </a:r>
            <a:r>
              <a:rPr lang="en-NZ" sz="4800" dirty="0" smtClean="0">
                <a:solidFill>
                  <a:srgbClr val="000000"/>
                </a:solidFill>
                <a:latin typeface="맑은 고딕" charset="0"/>
                <a:ea typeface="굴림" charset="-127"/>
              </a:rPr>
              <a:t>...</a:t>
            </a:r>
            <a:endParaRPr lang="en-NZ" sz="4800" dirty="0">
              <a:solidFill>
                <a:srgbClr val="000000"/>
              </a:solidFill>
              <a:latin typeface="맑은 고딕" charset="0"/>
              <a:ea typeface="굴림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Snacks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339850"/>
            <a:ext cx="3913187" cy="457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44675"/>
            <a:ext cx="3575050" cy="267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63600" y="6191250"/>
            <a:ext cx="331152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Potato Chips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111750" y="5543550"/>
            <a:ext cx="2662238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Nuts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Dairy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052513"/>
            <a:ext cx="2855912" cy="266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5238" y="1412875"/>
            <a:ext cx="3475037" cy="3475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716338"/>
            <a:ext cx="1731963" cy="2217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313" y="3429000"/>
            <a:ext cx="2355850" cy="298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952750" y="2519363"/>
            <a:ext cx="14382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Cheese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60363" y="6191250"/>
            <a:ext cx="23749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Yoghurt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103688" y="6335713"/>
            <a:ext cx="23749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Ice cream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335713" y="5184775"/>
            <a:ext cx="2519362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Milk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Drinks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39850"/>
            <a:ext cx="3992562" cy="2468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765175"/>
            <a:ext cx="2084388" cy="543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3757613"/>
            <a:ext cx="2322512" cy="3100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392613" y="2447925"/>
            <a:ext cx="15113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Juice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032250" y="5327650"/>
            <a:ext cx="15113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Strawberry Milk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480175" y="6203950"/>
            <a:ext cx="21590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Coca Cola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NZ" sz="4400">
                <a:solidFill>
                  <a:srgbClr val="000000"/>
                </a:solidFill>
                <a:latin typeface="맑은 고딕" charset="0"/>
                <a:ea typeface="Microsoft YaHei" charset="0"/>
                <a:cs typeface="Microsoft YaHei" charset="0"/>
              </a:rPr>
              <a:t>Bakery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0938"/>
            <a:ext cx="4760913" cy="254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1412875"/>
            <a:ext cx="2855913" cy="2770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76263" y="5256213"/>
            <a:ext cx="2878137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Bread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191250" y="4679950"/>
            <a:ext cx="17272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NZ">
                <a:solidFill>
                  <a:srgbClr val="000000"/>
                </a:solidFill>
                <a:ea typeface="Microsoft YaHei" charset="0"/>
                <a:cs typeface="Microsoft YaHei" charset="0"/>
              </a:rPr>
              <a:t>Cake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테마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 테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테마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 테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테마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221</Words>
  <Application>Microsoft Office PowerPoint</Application>
  <PresentationFormat>화면 슬라이드 쇼(4:3)</PresentationFormat>
  <Paragraphs>99</Paragraphs>
  <Slides>41</Slides>
  <Notes>31</Notes>
  <HiddenSlides>0</HiddenSlides>
  <MMClips>8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41</vt:i4>
      </vt:variant>
    </vt:vector>
  </HeadingPairs>
  <TitlesOfParts>
    <vt:vector size="44" baseType="lpstr">
      <vt:lpstr>Office 테마</vt:lpstr>
      <vt:lpstr>Office 테마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Pass the BALL!</vt:lpstr>
      <vt:lpstr>슬라이드 13</vt:lpstr>
      <vt:lpstr>Pass the BALL!</vt:lpstr>
      <vt:lpstr>슬라이드 15</vt:lpstr>
      <vt:lpstr>Pass the BALL!</vt:lpstr>
      <vt:lpstr>슬라이드 17</vt:lpstr>
      <vt:lpstr>Pass the BALL!</vt:lpstr>
      <vt:lpstr>슬라이드 19</vt:lpstr>
      <vt:lpstr>Pass the BALL!</vt:lpstr>
      <vt:lpstr>슬라이드 21</vt:lpstr>
      <vt:lpstr>Pass the BALL!</vt:lpstr>
      <vt:lpstr>슬라이드 23</vt:lpstr>
      <vt:lpstr>Pass the BALL!</vt:lpstr>
      <vt:lpstr>슬라이드 25</vt:lpstr>
      <vt:lpstr>Pass the BALL!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cp:lastModifiedBy>.</cp:lastModifiedBy>
  <cp:revision>4</cp:revision>
  <cp:lastPrinted>1601-01-01T00:00:00Z</cp:lastPrinted>
  <dcterms:created xsi:type="dcterms:W3CDTF">1601-01-01T00:00:00Z</dcterms:created>
  <dcterms:modified xsi:type="dcterms:W3CDTF">2012-04-10T07:15:45Z</dcterms:modified>
</cp:coreProperties>
</file>